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5" r:id="rId4"/>
    <p:sldId id="286" r:id="rId5"/>
    <p:sldId id="259" r:id="rId6"/>
    <p:sldId id="291" r:id="rId7"/>
    <p:sldId id="276" r:id="rId8"/>
    <p:sldId id="278" r:id="rId9"/>
    <p:sldId id="260" r:id="rId10"/>
    <p:sldId id="279" r:id="rId11"/>
    <p:sldId id="280" r:id="rId12"/>
    <p:sldId id="283" r:id="rId13"/>
    <p:sldId id="281" r:id="rId14"/>
    <p:sldId id="284" r:id="rId15"/>
    <p:sldId id="272" r:id="rId16"/>
    <p:sldId id="287" r:id="rId17"/>
    <p:sldId id="292" r:id="rId18"/>
    <p:sldId id="273" r:id="rId19"/>
    <p:sldId id="290" r:id="rId20"/>
    <p:sldId id="274" r:id="rId21"/>
    <p:sldId id="289" r:id="rId22"/>
    <p:sldId id="270" r:id="rId23"/>
    <p:sldId id="293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122D-AB78-416D-B8D9-9209F77BE02E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A53D7-D14B-4152-B723-AA7DBE2A4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758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53D7-D14B-4152-B723-AA7DBE2A453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367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53D7-D14B-4152-B723-AA7DBE2A453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5671-9BE3-47BD-9633-AD835C272D48}" type="datetime1">
              <a:rPr lang="ru-RU" smtClean="0"/>
              <a:t>17.06.2020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6DF0FA-03C7-40EA-AD7F-9FDBA8D5EDB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06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2667-9B60-4958-AFCE-5D2AD64B1EED}" type="datetime1">
              <a:rPr lang="ru-RU" smtClean="0"/>
              <a:t>17.06.2020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89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8367-B8D0-4E97-A198-453B632A127B}" type="datetime1">
              <a:rPr lang="ru-RU" smtClean="0"/>
              <a:t>17.06.2020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4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9593-E951-4B0A-9C3C-3FDCE746F2F5}" type="datetime1">
              <a:rPr lang="ru-RU" smtClean="0"/>
              <a:t>17.06.2020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6DF0FA-03C7-40EA-AD7F-9FDBA8D5EDB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253F-3541-4D0D-BC33-E9551E2D65E6}" type="datetime1">
              <a:rPr lang="ru-RU" smtClean="0"/>
              <a:t>17.06.2020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0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6C64-ECB8-488A-AE04-E25BF731BCFB}" type="datetime1">
              <a:rPr lang="ru-RU" smtClean="0"/>
              <a:t>17.06.2020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05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8201-5D90-4F2A-B0E8-48D09BC2D9BB}" type="datetime1">
              <a:rPr lang="ru-RU" smtClean="0"/>
              <a:t>17.06.2020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2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F2BF-66B4-49F2-8495-90347613C297}" type="datetime1">
              <a:rPr lang="ru-RU" smtClean="0"/>
              <a:t>17.06.2020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58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98B8A-C9A4-4852-BECA-183B78A576AB}" type="datetime1">
              <a:rPr lang="ru-RU" smtClean="0"/>
              <a:t>17.06.2020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81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D5E-4D79-4674-8520-2283F88AAB96}" type="datetime1">
              <a:rPr lang="ru-RU" smtClean="0"/>
              <a:t>17.06.2020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04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19ECA-1B06-4148-BF28-1BE59B4A9B11}" type="datetime1">
              <a:rPr lang="ru-RU" smtClean="0"/>
              <a:t>17.06.2020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42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DC0E5-844B-43D1-9932-0AB6383F53CF}" type="datetime1">
              <a:rPr lang="ru-RU" smtClean="0"/>
              <a:t>17.06.2020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75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865182"/>
            <a:ext cx="9144000" cy="14401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dirty="0"/>
              <a:t>Разработка новостного агрегатора </a:t>
            </a:r>
            <a:r>
              <a:rPr lang="en-US" sz="4000" dirty="0" err="1"/>
              <a:t>KeepMePosted</a:t>
            </a:r>
            <a:r>
              <a:rPr lang="en-US" sz="4000" dirty="0"/>
              <a:t> </a:t>
            </a:r>
            <a:r>
              <a:rPr lang="ru-RU" sz="4000" dirty="0"/>
              <a:t>с клиентом </a:t>
            </a:r>
            <a:r>
              <a:rPr lang="en-US" sz="4000" dirty="0"/>
              <a:t>Telegram</a:t>
            </a: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z="2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:\учеба\курсовая\wAFDo-5sbb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41" y="3259250"/>
            <a:ext cx="266429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89590"/>
              </p:ext>
            </p:extLst>
          </p:nvPr>
        </p:nvGraphicFramePr>
        <p:xfrm>
          <a:off x="3871717" y="3962282"/>
          <a:ext cx="7343539" cy="1440162"/>
        </p:xfrm>
        <a:graphic>
          <a:graphicData uri="http://schemas.openxmlformats.org/drawingml/2006/table">
            <a:tbl>
              <a:tblPr firstRow="1" bandRow="1"/>
              <a:tblGrid>
                <a:gridCol w="2339405">
                  <a:extLst>
                    <a:ext uri="{9D8B030D-6E8A-4147-A177-3AD203B41FA5}">
                      <a16:colId xmlns:a16="http://schemas.microsoft.com/office/drawing/2014/main" val="1792730941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2647728990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119670526"/>
                    </a:ext>
                  </a:extLst>
                </a:gridCol>
              </a:tblGrid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Зав. кафедрой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52326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Руководитель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02829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Обучающийся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Лазарев В. А.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013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521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сервиса </a:t>
            </a:r>
            <a:r>
              <a:rPr lang="en-US" sz="4000" dirty="0"/>
              <a:t>Twitter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59" y="1325563"/>
            <a:ext cx="3822497" cy="474272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56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рассылки погоды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8" name="Объект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95" y="1229250"/>
            <a:ext cx="4004489" cy="4968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84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Страницы модификаций пользовательских фильтров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64" y="1325563"/>
            <a:ext cx="8282872" cy="511408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598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 просмотра информации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25" y="1511409"/>
            <a:ext cx="10508802" cy="435370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997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сайта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155"/>
            <a:ext cx="10583320" cy="454916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343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800" y="402865"/>
            <a:ext cx="106584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Требования к аппаратному </a:t>
            </a:r>
            <a:br>
              <a:rPr lang="ru-RU" dirty="0"/>
            </a:br>
            <a:r>
              <a:rPr lang="ru-RU" dirty="0"/>
              <a:t>и программному обеспечению сервера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CA7975E-7BCD-406B-B716-07630D99E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970295"/>
            <a:ext cx="10801200" cy="4199368"/>
          </a:xfrm>
        </p:spPr>
        <p:txBody>
          <a:bodyPr>
            <a:normAutofit/>
          </a:bodyPr>
          <a:lstStyle/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операционная система –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Unix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b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600" dirty="0" err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 10 и выше;</a:t>
            </a:r>
          </a:p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объем свободной оперативной памяти – не менее 4 Гб;</a:t>
            </a:r>
          </a:p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объем свободного дискового пространства – не менее 2 Гб.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CE6EF1-669A-4DD9-8049-6663A9AD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65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400" y="401701"/>
            <a:ext cx="108012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Требования к аппаратному</a:t>
            </a:r>
            <a:br>
              <a:rPr lang="ru-RU" dirty="0"/>
            </a:br>
            <a:r>
              <a:rPr lang="ru-RU" dirty="0"/>
              <a:t> и программному обеспечению клиента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CA7975E-7BCD-406B-B716-07630D99E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968947"/>
            <a:ext cx="10801200" cy="4752528"/>
          </a:xfrm>
        </p:spPr>
        <p:txBody>
          <a:bodyPr>
            <a:normAutofit/>
          </a:bodyPr>
          <a:lstStyle/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установленный официальный клиент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Telegram </a:t>
            </a:r>
            <a:b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в случае работы с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Telegram-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ботом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один из браузеров на основе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Gecko 30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 выше,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Chromium 57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 выше,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WebKit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 выше.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D7FD9-A825-44DA-8DEE-AB400EBB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66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Логическая модель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E34DAF-892B-4261-A613-E915BFD0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31" y="1325563"/>
            <a:ext cx="9805537" cy="503078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9C208D-4288-4420-B249-B929585D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292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1132" y="127381"/>
            <a:ext cx="857929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Структура приложения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C7BA39B1-A6B2-4038-8167-04E8A7A3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440A7C-0CBB-4782-9EC6-F61D758F01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3796" y="2181334"/>
            <a:ext cx="3444407" cy="33212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92F3A7-4001-4334-A391-BB052E12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329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850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Структура приложения (</a:t>
            </a:r>
            <a:r>
              <a:rPr lang="en-US" sz="4000" dirty="0"/>
              <a:t>MVC-</a:t>
            </a:r>
            <a:r>
              <a:rPr lang="ru-RU" sz="4000" dirty="0"/>
              <a:t>шаблон)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DB2DF-904A-4A59-B215-A5E7C2237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65" y="2080553"/>
            <a:ext cx="6391268" cy="352931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824CD8-049D-48CC-A875-BA38507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38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3635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Постановка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668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Разработать веб-приложение </a:t>
            </a:r>
            <a:r>
              <a:rPr lang="en-US" sz="2200" dirty="0" err="1"/>
              <a:t>KeepMePosted</a:t>
            </a:r>
            <a:r>
              <a:rPr lang="ru-RU" sz="2200" dirty="0"/>
              <a:t>, реализующее систему для сбора новостей, </a:t>
            </a:r>
            <a:r>
              <a:rPr lang="ru-RU" sz="2200" dirty="0" err="1"/>
              <a:t>твитов</a:t>
            </a:r>
            <a:r>
              <a:rPr lang="ru-RU" sz="2200" dirty="0"/>
              <a:t> и прогноза погоды. Клиенты программы должны быть представлены в виде </a:t>
            </a:r>
            <a:r>
              <a:rPr lang="en-US" sz="2200" dirty="0"/>
              <a:t>Telegram</a:t>
            </a:r>
            <a:r>
              <a:rPr lang="ru-RU" sz="2200" dirty="0"/>
              <a:t>-бота и веб-страницы, предоставляющие следующие возможности:</a:t>
            </a:r>
          </a:p>
          <a:p>
            <a:r>
              <a:rPr lang="ru-RU" sz="2200" dirty="0"/>
              <a:t>просмотр самых свежих новостей;</a:t>
            </a:r>
          </a:p>
          <a:p>
            <a:r>
              <a:rPr lang="ru-RU" sz="2200" dirty="0"/>
              <a:t>просмотр текущего прогноза погоды в городах;</a:t>
            </a:r>
          </a:p>
          <a:p>
            <a:r>
              <a:rPr lang="ru-RU" sz="2200" dirty="0"/>
              <a:t>просмотр самых новых </a:t>
            </a:r>
            <a:r>
              <a:rPr lang="ru-RU" sz="2200" dirty="0" err="1"/>
              <a:t>твитов</a:t>
            </a:r>
            <a:r>
              <a:rPr lang="ru-RU" sz="2200" dirty="0"/>
              <a:t> социальной сети </a:t>
            </a:r>
            <a:r>
              <a:rPr lang="en-US" sz="2200" dirty="0"/>
              <a:t>Twitter</a:t>
            </a:r>
            <a:r>
              <a:rPr lang="ru-RU" sz="2200" dirty="0"/>
              <a:t>;</a:t>
            </a:r>
          </a:p>
          <a:p>
            <a:r>
              <a:rPr lang="ru-RU" sz="2200" dirty="0"/>
              <a:t>настройка каждого сервиса персонально для каждого пользователя;</a:t>
            </a:r>
          </a:p>
          <a:p>
            <a:r>
              <a:rPr lang="ru-RU" sz="2200" dirty="0"/>
              <a:t>настройка частоты оповещений пользователя отдельно для каждого сервиса.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58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2356" y="136525"/>
            <a:ext cx="8507288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Схема навигации по </a:t>
            </a:r>
            <a:r>
              <a:rPr lang="en-US" dirty="0"/>
              <a:t>Telegram-</a:t>
            </a:r>
            <a:r>
              <a:rPr lang="ru-RU" dirty="0"/>
              <a:t>боту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EA414-555D-4E07-BF3F-AAD5C93AD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85" y="2241431"/>
            <a:ext cx="4208430" cy="299055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196785-6D4D-45AF-8F2C-BB35DD4F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691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2356" y="635616"/>
            <a:ext cx="8507288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Схема навигации по каждому из сервисов </a:t>
            </a:r>
            <a:r>
              <a:rPr lang="en-US" dirty="0"/>
              <a:t>Telegram-</a:t>
            </a:r>
            <a:r>
              <a:rPr lang="ru-RU" dirty="0"/>
              <a:t>бота</a:t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EA414-555D-4E07-BF3F-AAD5C93AD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42" y="2840384"/>
            <a:ext cx="8106316" cy="207823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176D28-4984-48EA-A775-A68D3578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629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6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Результаты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34606"/>
            <a:ext cx="10515600" cy="5030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Разработано веб-приложение </a:t>
            </a:r>
            <a:r>
              <a:rPr lang="en-US" sz="2200" dirty="0" err="1"/>
              <a:t>KeepMePosted</a:t>
            </a:r>
            <a:r>
              <a:rPr lang="ru-RU" sz="2200" dirty="0"/>
              <a:t>, реализующее систему для сбора новостей, </a:t>
            </a:r>
            <a:r>
              <a:rPr lang="ru-RU" sz="2200" dirty="0" err="1"/>
              <a:t>твитов</a:t>
            </a:r>
            <a:r>
              <a:rPr lang="ru-RU" sz="2200" dirty="0"/>
              <a:t> и прогноза погоды. Реализованы клиенты программы в виде </a:t>
            </a:r>
            <a:r>
              <a:rPr lang="en-US" sz="2200" dirty="0"/>
              <a:t>Telegram </a:t>
            </a:r>
            <a:r>
              <a:rPr lang="ru-RU" sz="2200" dirty="0"/>
              <a:t>бота и веб-страницы, предоставляющие следующие возможности:</a:t>
            </a:r>
          </a:p>
          <a:p>
            <a:r>
              <a:rPr lang="ru-RU" sz="2200" dirty="0"/>
              <a:t>просмотр самых свежих новостей;</a:t>
            </a:r>
          </a:p>
          <a:p>
            <a:r>
              <a:rPr lang="ru-RU" sz="2200" dirty="0"/>
              <a:t>просмотр текущего прогноза погоды в городах;</a:t>
            </a:r>
          </a:p>
          <a:p>
            <a:r>
              <a:rPr lang="ru-RU" sz="2200" dirty="0"/>
              <a:t>просмотр самых новых </a:t>
            </a:r>
            <a:r>
              <a:rPr lang="ru-RU" sz="2200" dirty="0" err="1"/>
              <a:t>твитов</a:t>
            </a:r>
            <a:r>
              <a:rPr lang="ru-RU" sz="2200" dirty="0"/>
              <a:t> социальной сети </a:t>
            </a:r>
            <a:r>
              <a:rPr lang="en-US" sz="2200" dirty="0"/>
              <a:t>Twitter</a:t>
            </a:r>
            <a:r>
              <a:rPr lang="ru-RU" sz="2200" dirty="0"/>
              <a:t>;</a:t>
            </a:r>
          </a:p>
          <a:p>
            <a:r>
              <a:rPr lang="ru-RU" sz="2200" dirty="0"/>
              <a:t>настройка каждого сервиса персонально для каждого пользователя;</a:t>
            </a:r>
          </a:p>
          <a:p>
            <a:r>
              <a:rPr lang="ru-RU" sz="2200" dirty="0"/>
              <a:t>настройка частоты оповещений пользователя отдельно для каждого сервиса.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74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60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dirty="0"/>
              <a:t>Разработка новостного агрегатора </a:t>
            </a:r>
            <a:r>
              <a:rPr lang="en-US" sz="4000" dirty="0" err="1"/>
              <a:t>KeepMePosted</a:t>
            </a:r>
            <a:r>
              <a:rPr lang="en-US" sz="4000" dirty="0"/>
              <a:t> </a:t>
            </a:r>
            <a:r>
              <a:rPr lang="ru-RU" sz="4000" dirty="0"/>
              <a:t>с клиентом </a:t>
            </a:r>
            <a:r>
              <a:rPr lang="en-US" sz="4000" dirty="0"/>
              <a:t>Telegram</a:t>
            </a: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z="2000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:\учеба\курсовая\wAFDo-5sbb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41" y="3259250"/>
            <a:ext cx="266429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3871717" y="3962282"/>
          <a:ext cx="7343539" cy="1440162"/>
        </p:xfrm>
        <a:graphic>
          <a:graphicData uri="http://schemas.openxmlformats.org/drawingml/2006/table">
            <a:tbl>
              <a:tblPr firstRow="1" bandRow="1"/>
              <a:tblGrid>
                <a:gridCol w="2339405">
                  <a:extLst>
                    <a:ext uri="{9D8B030D-6E8A-4147-A177-3AD203B41FA5}">
                      <a16:colId xmlns:a16="http://schemas.microsoft.com/office/drawing/2014/main" val="1792730941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2647728990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119670526"/>
                    </a:ext>
                  </a:extLst>
                </a:gridCol>
              </a:tblGrid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Зав. кафедрой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52326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Руководитель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02829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Обучающийся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Лазарев В. А.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013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27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5143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Анализ существующих решений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A9BC24-275F-4495-8D3E-49F3DB733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56" y="1628555"/>
            <a:ext cx="6442689" cy="474779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30B940-FC94-4113-AD35-BC320918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37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Средства</a:t>
            </a:r>
            <a:r>
              <a:rPr lang="ru-RU" dirty="0"/>
              <a:t>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ru-RU" sz="2400" dirty="0"/>
              <a:t>интерактивная среда разработки – </a:t>
            </a:r>
            <a:r>
              <a:rPr lang="en-US" sz="2400" dirty="0"/>
              <a:t>IntelliJ IDEA 2020.1.2</a:t>
            </a:r>
            <a:r>
              <a:rPr lang="ru-RU" sz="2400" dirty="0"/>
              <a:t>;</a:t>
            </a:r>
          </a:p>
          <a:p>
            <a:pPr lvl="0"/>
            <a:r>
              <a:rPr lang="ru-RU" sz="2400" dirty="0"/>
              <a:t>язык программирования – </a:t>
            </a:r>
            <a:r>
              <a:rPr lang="en-US" sz="2400" dirty="0"/>
              <a:t>Java;</a:t>
            </a:r>
            <a:endParaRPr lang="ru-RU" sz="2400" dirty="0"/>
          </a:p>
          <a:p>
            <a:pPr lvl="0"/>
            <a:r>
              <a:rPr lang="ru-RU" sz="2400" dirty="0"/>
              <a:t>система контроля версий – </a:t>
            </a:r>
            <a:r>
              <a:rPr lang="en-US" sz="2400" dirty="0"/>
              <a:t>Git</a:t>
            </a:r>
            <a:r>
              <a:rPr lang="ru-RU" sz="2400" dirty="0"/>
              <a:t>;</a:t>
            </a:r>
            <a:endParaRPr lang="en-US" sz="2400" dirty="0"/>
          </a:p>
          <a:p>
            <a:pPr lvl="0"/>
            <a:r>
              <a:rPr lang="ru-RU" sz="2400" dirty="0"/>
              <a:t>набор инструментов разработки – </a:t>
            </a:r>
            <a:r>
              <a:rPr lang="en-US" sz="2400" dirty="0"/>
              <a:t>JDK 1.8.1;</a:t>
            </a:r>
          </a:p>
          <a:p>
            <a:pPr lvl="0"/>
            <a:r>
              <a:rPr lang="ru-RU" sz="2400" dirty="0"/>
              <a:t>фреймворк сервера – </a:t>
            </a:r>
            <a:r>
              <a:rPr lang="en-US" sz="2400" dirty="0"/>
              <a:t>Spring Boot Framework;</a:t>
            </a:r>
          </a:p>
          <a:p>
            <a:pPr lvl="0"/>
            <a:r>
              <a:rPr lang="ru-RU" sz="2400" dirty="0"/>
              <a:t>язык разработки веб-интерфейса – </a:t>
            </a:r>
            <a:r>
              <a:rPr lang="en-US" sz="2400" dirty="0"/>
              <a:t>TypeScript;</a:t>
            </a:r>
          </a:p>
          <a:p>
            <a:pPr lvl="0"/>
            <a:r>
              <a:rPr lang="ru-RU" sz="2400" dirty="0"/>
              <a:t>фреймворк веб-интерфейса – </a:t>
            </a:r>
            <a:r>
              <a:rPr lang="en-US" sz="2400" dirty="0"/>
              <a:t>Angular;</a:t>
            </a:r>
            <a:r>
              <a:rPr lang="ru-RU" sz="2400" dirty="0"/>
              <a:t> </a:t>
            </a:r>
          </a:p>
          <a:p>
            <a:pPr lvl="0"/>
            <a:r>
              <a:rPr lang="ru-RU" sz="2400" dirty="0"/>
              <a:t>СУБД – </a:t>
            </a:r>
            <a:r>
              <a:rPr lang="en-US" sz="2400" dirty="0"/>
              <a:t>MySQL.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F3C44A-0BFC-4A88-AA57-3DB87C4E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320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</a:t>
            </a:r>
            <a:r>
              <a:rPr lang="en-US" sz="4000" dirty="0"/>
              <a:t>Telegram-</a:t>
            </a:r>
            <a:r>
              <a:rPr lang="ru-RU" sz="4000" dirty="0"/>
              <a:t>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23" y="1325563"/>
            <a:ext cx="3953153" cy="489995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813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сервисов </a:t>
            </a:r>
            <a:br>
              <a:rPr lang="ru-RU" sz="4000" dirty="0"/>
            </a:br>
            <a:r>
              <a:rPr lang="en-US" sz="4000" dirty="0"/>
              <a:t>Telegram</a:t>
            </a:r>
            <a:r>
              <a:rPr lang="ru-RU" sz="4000" dirty="0"/>
              <a:t>-бота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42" y="1325563"/>
            <a:ext cx="3950315" cy="489995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102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 настроек сервисов </a:t>
            </a:r>
            <a:br>
              <a:rPr lang="ru-RU" sz="4000" dirty="0"/>
            </a:br>
            <a:r>
              <a:rPr lang="en-US" sz="4000" dirty="0"/>
              <a:t>Telegram</a:t>
            </a:r>
            <a:r>
              <a:rPr lang="ru-RU" sz="4000" dirty="0"/>
              <a:t>-бота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64" y="1325563"/>
            <a:ext cx="4015472" cy="498592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265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настроек </a:t>
            </a:r>
            <a:br>
              <a:rPr lang="ru-RU" sz="4000" dirty="0"/>
            </a:br>
            <a:r>
              <a:rPr lang="ru-RU" sz="4000" dirty="0"/>
              <a:t>частоты оповещении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00" y="1325563"/>
            <a:ext cx="4102599" cy="514097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9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рассылки новостей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33" y="1222717"/>
            <a:ext cx="4125332" cy="513363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6291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211</Words>
  <Application>Microsoft Office PowerPoint</Application>
  <PresentationFormat>Широкоэкранный</PresentationFormat>
  <Paragraphs>89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Разработка новостного агрегатора KeepMePosted с клиентом Telegram</vt:lpstr>
      <vt:lpstr>Постановка задачи</vt:lpstr>
      <vt:lpstr>Анализ существующих решений</vt:lpstr>
      <vt:lpstr>Средства реализации</vt:lpstr>
      <vt:lpstr>Главная страница Telegram-бота</vt:lpstr>
      <vt:lpstr>Главная страница сервисов  Telegram-бота</vt:lpstr>
      <vt:lpstr>Главная страница  настроек сервисов  Telegram-бота</vt:lpstr>
      <vt:lpstr>Главная страница настроек  частоты оповещении</vt:lpstr>
      <vt:lpstr>Страница настроек рассылки новостей</vt:lpstr>
      <vt:lpstr>Страница настроек сервиса Twitter</vt:lpstr>
      <vt:lpstr>Страница настроек рассылки погоды</vt:lpstr>
      <vt:lpstr>Страницы модификаций пользовательских фильтров</vt:lpstr>
      <vt:lpstr>Страниц просмотра информации</vt:lpstr>
      <vt:lpstr>Главная страница сайта</vt:lpstr>
      <vt:lpstr>Требования к аппаратному  и программному обеспечению сервера</vt:lpstr>
      <vt:lpstr>Требования к аппаратному  и программному обеспечению клиента</vt:lpstr>
      <vt:lpstr>Логическая модель данных</vt:lpstr>
      <vt:lpstr>Структура приложения</vt:lpstr>
      <vt:lpstr>Структура приложения (MVC-шаблон)</vt:lpstr>
      <vt:lpstr>Схема навигации по Telegram-боту</vt:lpstr>
      <vt:lpstr>Схема навигации по каждому из сервисов Telegram-бота </vt:lpstr>
      <vt:lpstr>Результаты работы</vt:lpstr>
      <vt:lpstr>Разработка новостного агрегатора KeepMePosted с клиентом Telegram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KeepMePosted для Telegram</dc:title>
  <dc:creator>Лазарев Владимир</dc:creator>
  <cp:lastModifiedBy>Лазарев Владимир</cp:lastModifiedBy>
  <cp:revision>60</cp:revision>
  <dcterms:created xsi:type="dcterms:W3CDTF">2019-06-30T14:52:59Z</dcterms:created>
  <dcterms:modified xsi:type="dcterms:W3CDTF">2020-06-17T21:13:48Z</dcterms:modified>
</cp:coreProperties>
</file>